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9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1CF"/>
    <a:srgbClr val="75619D"/>
    <a:srgbClr val="9593C3"/>
    <a:srgbClr val="A089CD"/>
    <a:srgbClr val="C68FC7"/>
    <a:srgbClr val="9EAAB8"/>
    <a:srgbClr val="BABADC"/>
    <a:srgbClr val="A497BF"/>
    <a:srgbClr val="A3D5EB"/>
    <a:srgbClr val="AA9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857" autoAdjust="0"/>
    <p:restoredTop sz="94637"/>
  </p:normalViewPr>
  <p:slideViewPr>
    <p:cSldViewPr snapToGrid="0">
      <p:cViewPr varScale="1">
        <p:scale>
          <a:sx n="22" d="100"/>
          <a:sy n="22" d="100"/>
        </p:scale>
        <p:origin x="2856" y="126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92F9E-46B5-9B4D-993D-C4D0CB2430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BCD07-A60B-3E4D-ADEE-6395B97D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8459121" y="29194855"/>
            <a:ext cx="9936668" cy="356676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12" tIns="174856" rIns="349712" bIns="1748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89687" y="4074976"/>
            <a:ext cx="22220602" cy="7716611"/>
          </a:xfrm>
        </p:spPr>
        <p:txBody>
          <a:bodyPr anchor="b">
            <a:normAutofit/>
          </a:bodyPr>
          <a:lstStyle>
            <a:lvl1pPr algn="r">
              <a:defRPr sz="16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89687" y="11812407"/>
            <a:ext cx="22220602" cy="9199934"/>
          </a:xfrm>
        </p:spPr>
        <p:txBody>
          <a:bodyPr/>
          <a:lstStyle>
            <a:lvl1pPr marL="0" marR="139885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1748561" indent="0" algn="ctr">
              <a:buNone/>
            </a:lvl2pPr>
            <a:lvl3pPr marL="3497123" indent="0" algn="ctr">
              <a:buNone/>
            </a:lvl3pPr>
            <a:lvl4pPr marL="5245684" indent="0" algn="ctr">
              <a:buNone/>
            </a:lvl4pPr>
            <a:lvl5pPr marL="6994246" indent="0" algn="ctr">
              <a:buNone/>
            </a:lvl5pPr>
            <a:lvl6pPr marL="8742807" indent="0" algn="ctr">
              <a:buNone/>
            </a:lvl6pPr>
            <a:lvl7pPr marL="10491368" indent="0" algn="ctr">
              <a:buNone/>
            </a:lvl7pPr>
            <a:lvl8pPr marL="12239930" indent="0" algn="ctr">
              <a:buNone/>
            </a:lvl8pPr>
            <a:lvl9pPr marL="13988491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779996" y="31562271"/>
            <a:ext cx="15959984" cy="1916654"/>
          </a:xfrm>
        </p:spPr>
        <p:txBody>
          <a:bodyPr tIns="0" bIns="0" anchor="t"/>
          <a:lstStyle>
            <a:lvl1pPr algn="r">
              <a:defRPr sz="3800"/>
            </a:lvl1pPr>
          </a:lstStyle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779996" y="29662275"/>
            <a:ext cx="15959984" cy="1916654"/>
          </a:xfrm>
        </p:spPr>
        <p:txBody>
          <a:bodyPr tIns="0" bIns="0" anchor="b"/>
          <a:lstStyle>
            <a:lvl1pPr algn="r">
              <a:defRPr sz="42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3128217" y="30195620"/>
            <a:ext cx="1385999" cy="1916654"/>
          </a:xfrm>
        </p:spPr>
        <p:txBody>
          <a:bodyPr anchor="ctr"/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89982" y="1999986"/>
            <a:ext cx="5249995" cy="2879979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000" y="1999986"/>
            <a:ext cx="17219983" cy="2879979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99" y="1404159"/>
            <a:ext cx="22679978" cy="7343947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999" y="9883436"/>
            <a:ext cx="22679978" cy="2399982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4788" y="34015754"/>
            <a:ext cx="5879994" cy="1583989"/>
          </a:xfrm>
        </p:spPr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9999" y="34020591"/>
            <a:ext cx="11740300" cy="157915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19386" y="36927"/>
            <a:ext cx="25161205" cy="3588897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12" tIns="174856" rIns="349712" bIns="174856" anchor="ctr"/>
          <a:lstStyle/>
          <a:p>
            <a:pPr marL="0" algn="ctr" defTabSz="3497123" rtl="0" eaLnBrk="1" latinLnBrk="0" hangingPunct="1"/>
            <a:endParaRPr kumimoji="0" lang="en-US" sz="6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8459121" y="3238124"/>
            <a:ext cx="9936668" cy="356676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12" tIns="174856" rIns="349712" bIns="1748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69046" y="33999754"/>
            <a:ext cx="5879994" cy="1599989"/>
          </a:xfrm>
        </p:spPr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8746" y="34020591"/>
            <a:ext cx="11740300" cy="157915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90289" y="4249967"/>
            <a:ext cx="1385999" cy="1579154"/>
          </a:xfrm>
        </p:spPr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7827370" y="49244"/>
            <a:ext cx="7366145" cy="997478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36927"/>
            <a:ext cx="25180590" cy="35925896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99" y="1425000"/>
            <a:ext cx="19949980" cy="7149948"/>
          </a:xfrm>
        </p:spPr>
        <p:txBody>
          <a:bodyPr anchor="ctr"/>
          <a:lstStyle>
            <a:lvl1pPr marL="0" algn="l">
              <a:buNone/>
              <a:defRPr sz="138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000" y="8574930"/>
            <a:ext cx="10709989" cy="11999913"/>
          </a:xfrm>
        </p:spPr>
        <p:txBody>
          <a:bodyPr anchor="t"/>
          <a:lstStyle>
            <a:lvl1pPr marL="209827" indent="0" algn="l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999" y="9041602"/>
            <a:ext cx="11129989" cy="23758164"/>
          </a:xfrm>
        </p:spPr>
        <p:txBody>
          <a:bodyPr/>
          <a:lstStyle>
            <a:lvl1pPr>
              <a:defRPr sz="99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9987" y="9041602"/>
            <a:ext cx="11129989" cy="23758164"/>
          </a:xfrm>
        </p:spPr>
        <p:txBody>
          <a:bodyPr/>
          <a:lstStyle>
            <a:lvl1pPr>
              <a:defRPr sz="99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4788" y="34020587"/>
            <a:ext cx="5879994" cy="1583989"/>
          </a:xfrm>
        </p:spPr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9999" y="34020587"/>
            <a:ext cx="11740300" cy="158398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15980" y="34020587"/>
            <a:ext cx="1385999" cy="1583989"/>
          </a:xfrm>
        </p:spPr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11" y="1526142"/>
            <a:ext cx="2939997" cy="32303766"/>
          </a:xfrm>
        </p:spPr>
        <p:txBody>
          <a:bodyPr vert="vert270" anchor="b"/>
          <a:lstStyle>
            <a:lvl1pPr marL="0" algn="ctr">
              <a:defRPr sz="126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1824" y="1526142"/>
            <a:ext cx="1601246" cy="15839885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6100" b="0">
                <a:solidFill>
                  <a:schemeClr val="tx1"/>
                </a:solidFill>
              </a:defRPr>
            </a:lvl1pPr>
            <a:lvl2pPr>
              <a:buNone/>
              <a:defRPr sz="7600" b="1"/>
            </a:lvl2pPr>
            <a:lvl3pPr>
              <a:buNone/>
              <a:defRPr sz="6900" b="1"/>
            </a:lvl3pPr>
            <a:lvl4pPr>
              <a:buNone/>
              <a:defRPr sz="6100" b="1"/>
            </a:lvl4pPr>
            <a:lvl5pPr>
              <a:buNone/>
              <a:defRPr sz="61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61824" y="17990022"/>
            <a:ext cx="1601246" cy="15839885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6100" b="0">
                <a:solidFill>
                  <a:schemeClr val="tx1"/>
                </a:solidFill>
              </a:defRPr>
            </a:lvl1pPr>
            <a:lvl2pPr>
              <a:buNone/>
              <a:defRPr sz="7600" b="1"/>
            </a:lvl2pPr>
            <a:lvl3pPr>
              <a:buNone/>
              <a:defRPr sz="6900" b="1"/>
            </a:lvl3pPr>
            <a:lvl4pPr>
              <a:buNone/>
              <a:defRPr sz="6100" b="1"/>
            </a:lvl4pPr>
            <a:lvl5pPr>
              <a:buNone/>
              <a:defRPr sz="61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73070" y="1526142"/>
            <a:ext cx="18899981" cy="15839885"/>
          </a:xfrm>
        </p:spPr>
        <p:txBody>
          <a:bodyPr/>
          <a:lstStyle>
            <a:lvl1pPr algn="l">
              <a:defRPr sz="9200"/>
            </a:lvl1pPr>
            <a:lvl2pPr algn="l">
              <a:defRPr sz="7600"/>
            </a:lvl2pPr>
            <a:lvl3pPr algn="l">
              <a:defRPr sz="6900"/>
            </a:lvl3pPr>
            <a:lvl4pPr algn="l">
              <a:defRPr sz="6100"/>
            </a:lvl4pPr>
            <a:lvl5pPr algn="l">
              <a:defRPr sz="61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3070" y="17990022"/>
            <a:ext cx="18899981" cy="15839885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204788" y="34020587"/>
            <a:ext cx="5871594" cy="1583989"/>
          </a:xfrm>
        </p:spPr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59999" y="34020587"/>
            <a:ext cx="11743188" cy="158398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15980" y="34031754"/>
            <a:ext cx="1385999" cy="1583989"/>
          </a:xfrm>
        </p:spPr>
        <p:txBody>
          <a:bodyPr/>
          <a:lstStyle>
            <a:lvl1pPr algn="ctr">
              <a:defRPr/>
            </a:lvl1pPr>
          </a:lstStyle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04788" y="34020587"/>
            <a:ext cx="5879994" cy="1583989"/>
          </a:xfrm>
        </p:spPr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9999" y="34025424"/>
            <a:ext cx="11740300" cy="157915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15980" y="34020587"/>
            <a:ext cx="1385999" cy="1583989"/>
          </a:xfrm>
        </p:spPr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799" y="1929982"/>
            <a:ext cx="2519998" cy="31199772"/>
          </a:xfrm>
        </p:spPr>
        <p:txBody>
          <a:bodyPr vert="vert270" anchor="b"/>
          <a:lstStyle>
            <a:lvl1pPr marL="0" marR="69942" algn="r">
              <a:spcBef>
                <a:spcPts val="0"/>
              </a:spcBef>
              <a:buNone/>
              <a:defRPr sz="111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130309" y="1929982"/>
            <a:ext cx="6719993" cy="3119977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5400"/>
            </a:lvl1pPr>
            <a:lvl2pPr>
              <a:buNone/>
              <a:defRPr sz="4600"/>
            </a:lvl2pPr>
            <a:lvl3pPr>
              <a:buNone/>
              <a:defRPr sz="3800"/>
            </a:lvl3pPr>
            <a:lvl4pPr>
              <a:buNone/>
              <a:defRPr sz="3400"/>
            </a:lvl4pPr>
            <a:lvl5pPr>
              <a:buNone/>
              <a:defRPr sz="34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62491" y="1679988"/>
            <a:ext cx="14540386" cy="31439771"/>
          </a:xfrm>
        </p:spPr>
        <p:txBody>
          <a:bodyPr/>
          <a:lstStyle>
            <a:lvl1pPr>
              <a:spcBef>
                <a:spcPts val="0"/>
              </a:spcBef>
              <a:defRPr sz="11500"/>
            </a:lvl1pPr>
            <a:lvl2pPr>
              <a:defRPr sz="99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304247" y="34415750"/>
            <a:ext cx="5879994" cy="1583989"/>
          </a:xfrm>
        </p:spPr>
        <p:txBody>
          <a:bodyPr/>
          <a:lstStyle>
            <a:lvl1pPr>
              <a:defRPr sz="3400"/>
            </a:lvl1pPr>
          </a:lstStyle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0310" y="34415750"/>
            <a:ext cx="14173939" cy="1583989"/>
          </a:xfrm>
        </p:spPr>
        <p:txBody>
          <a:bodyPr/>
          <a:lstStyle>
            <a:lvl1pPr>
              <a:defRPr sz="3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178730" y="34415750"/>
            <a:ext cx="1385999" cy="1583989"/>
          </a:xfrm>
        </p:spPr>
        <p:txBody>
          <a:bodyPr/>
          <a:lstStyle>
            <a:lvl1pPr>
              <a:defRPr sz="3400"/>
            </a:lvl1pPr>
          </a:lstStyle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799" y="792099"/>
            <a:ext cx="2519998" cy="33599755"/>
          </a:xfrm>
        </p:spPr>
        <p:txBody>
          <a:bodyPr vert="vert270" anchor="b"/>
          <a:lstStyle>
            <a:lvl1pPr marL="0" algn="l">
              <a:buNone/>
              <a:defRPr sz="115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870" y="1963062"/>
            <a:ext cx="20210380" cy="2879979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12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997" y="30799776"/>
            <a:ext cx="20210380" cy="3599975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5400"/>
            </a:lvl1pPr>
            <a:lvl2pPr>
              <a:defRPr sz="46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833584" y="34415750"/>
            <a:ext cx="5795994" cy="1583989"/>
          </a:xfrm>
        </p:spPr>
        <p:txBody>
          <a:bodyPr/>
          <a:lstStyle>
            <a:lvl1pPr>
              <a:defRPr sz="3400"/>
            </a:lvl1pPr>
          </a:lstStyle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598" y="34420584"/>
            <a:ext cx="13636405" cy="1583989"/>
          </a:xfrm>
        </p:spPr>
        <p:txBody>
          <a:bodyPr/>
          <a:lstStyle>
            <a:lvl1pPr>
              <a:defRPr sz="3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645782" y="34415750"/>
            <a:ext cx="1007999" cy="1583989"/>
          </a:xfrm>
        </p:spPr>
        <p:txBody>
          <a:bodyPr/>
          <a:lstStyle>
            <a:lvl1pPr algn="ctr">
              <a:defRPr sz="3400"/>
            </a:lvl1pPr>
          </a:lstStyle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19386" y="73849"/>
            <a:ext cx="25161205" cy="3588897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12" tIns="174856" rIns="349712" bIns="174856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6927"/>
            <a:ext cx="25180590" cy="35925896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17827370" y="25975717"/>
            <a:ext cx="7366145" cy="997478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59999" y="1404159"/>
            <a:ext cx="22679978" cy="7343947"/>
          </a:xfrm>
          <a:prstGeom prst="rect">
            <a:avLst/>
          </a:prstGeom>
        </p:spPr>
        <p:txBody>
          <a:bodyPr vert="horz" lIns="349712" tIns="174856" rIns="349712" bIns="174856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59999" y="9883436"/>
            <a:ext cx="22679978" cy="23999825"/>
          </a:xfrm>
          <a:prstGeom prst="rect">
            <a:avLst/>
          </a:prstGeom>
        </p:spPr>
        <p:txBody>
          <a:bodyPr vert="horz" lIns="349712" tIns="174856" rIns="349712" bIns="174856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3204788" y="34020587"/>
            <a:ext cx="5879994" cy="1583989"/>
          </a:xfrm>
          <a:prstGeom prst="rect">
            <a:avLst/>
          </a:prstGeom>
        </p:spPr>
        <p:txBody>
          <a:bodyPr vert="horz" lIns="349712" tIns="174856" rIns="349712" bIns="174856" anchor="b"/>
          <a:lstStyle>
            <a:lvl1pPr algn="l" eaLnBrk="1" latinLnBrk="0" hangingPunct="1">
              <a:defRPr kumimoji="0" sz="3800" b="0">
                <a:solidFill>
                  <a:schemeClr val="tx1"/>
                </a:solidFill>
              </a:defRPr>
            </a:lvl1pPr>
          </a:lstStyle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59999" y="34025424"/>
            <a:ext cx="11740300" cy="1579154"/>
          </a:xfrm>
          <a:prstGeom prst="rect">
            <a:avLst/>
          </a:prstGeom>
        </p:spPr>
        <p:txBody>
          <a:bodyPr vert="horz" lIns="349712" tIns="174856" rIns="349712" bIns="174856" anchor="b"/>
          <a:lstStyle>
            <a:lvl1pPr algn="r" eaLnBrk="1" latinLnBrk="0" hangingPunct="1">
              <a:defRPr kumimoji="0" sz="3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915980" y="34020587"/>
            <a:ext cx="1385999" cy="1583989"/>
          </a:xfrm>
          <a:prstGeom prst="rect">
            <a:avLst/>
          </a:prstGeom>
        </p:spPr>
        <p:txBody>
          <a:bodyPr vert="horz" lIns="349712" tIns="174856" rIns="349712" bIns="174856" anchor="b"/>
          <a:lstStyle>
            <a:lvl1pPr algn="ctr" eaLnBrk="1" latinLnBrk="0" hangingPunct="1">
              <a:defRPr kumimoji="0" sz="4600">
                <a:solidFill>
                  <a:schemeClr val="tx1"/>
                </a:solidFill>
              </a:defRPr>
            </a:lvl1pPr>
          </a:lstStyle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1853475" algn="l" rtl="1" eaLnBrk="1" latinLnBrk="0" hangingPunct="1">
        <a:spcBef>
          <a:spcPct val="0"/>
        </a:spcBef>
        <a:buNone/>
        <a:defRPr kumimoji="0" sz="161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3590" indent="-1468792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47411" indent="-1092851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231519" indent="-874281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5245684" indent="-804338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6119965" indent="-804338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6994246" indent="-804338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7973440" indent="-804338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8742807" indent="-699425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9617088" indent="-699425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6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4856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49712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245684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9942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742807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49136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23993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398849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A3D5EB">
                <a:alpha val="60000"/>
              </a:srgbClr>
            </a:gs>
            <a:gs pos="100000">
              <a:srgbClr val="C7C7E3"/>
            </a:gs>
            <a:gs pos="85000">
              <a:srgbClr val="BBB1CF"/>
            </a:gs>
            <a:gs pos="100000">
              <a:srgbClr val="A497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ACBD0EC-31AE-08F2-4C6D-5A4A3E760B99}"/>
              </a:ext>
            </a:extLst>
          </p:cNvPr>
          <p:cNvSpPr/>
          <p:nvPr/>
        </p:nvSpPr>
        <p:spPr>
          <a:xfrm>
            <a:off x="877329" y="32928421"/>
            <a:ext cx="23707850" cy="2810512"/>
          </a:xfrm>
          <a:prstGeom prst="roundRect">
            <a:avLst>
              <a:gd name="adj" fmla="val 18865"/>
            </a:avLst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</a:ln>
          <a:effectLst>
            <a:outerShdw blurRad="698510" sx="102896" sy="102896" algn="ctr" rotWithShape="0">
              <a:sysClr val="window" lastClr="FFFFFF">
                <a:lumMod val="50000"/>
                <a:alpha val="2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EAA95C2-09C6-A6F8-FB2A-0ED0E88CB437}"/>
              </a:ext>
            </a:extLst>
          </p:cNvPr>
          <p:cNvSpPr/>
          <p:nvPr/>
        </p:nvSpPr>
        <p:spPr>
          <a:xfrm>
            <a:off x="825833" y="23269951"/>
            <a:ext cx="12051345" cy="9250707"/>
          </a:xfrm>
          <a:prstGeom prst="roundRect">
            <a:avLst>
              <a:gd name="adj" fmla="val 5620"/>
            </a:avLst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B747892B-63BE-1E0C-652C-43A48A1B46F2}"/>
              </a:ext>
            </a:extLst>
          </p:cNvPr>
          <p:cNvSpPr/>
          <p:nvPr/>
        </p:nvSpPr>
        <p:spPr>
          <a:xfrm>
            <a:off x="13619883" y="19946015"/>
            <a:ext cx="10965296" cy="3944105"/>
          </a:xfrm>
          <a:prstGeom prst="roundRect">
            <a:avLst>
              <a:gd name="adj" fmla="val 11175"/>
            </a:avLst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</a:ln>
          <a:effectLst>
            <a:outerShdw blurRad="698510" sx="102896" sy="102896" algn="ctr" rotWithShape="0">
              <a:sysClr val="window" lastClr="FFFFFF">
                <a:lumMod val="50000"/>
                <a:alpha val="2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A87A3F88-69DF-C66C-DA6F-021A35970E1E}"/>
              </a:ext>
            </a:extLst>
          </p:cNvPr>
          <p:cNvSpPr/>
          <p:nvPr/>
        </p:nvSpPr>
        <p:spPr>
          <a:xfrm>
            <a:off x="13498219" y="6118415"/>
            <a:ext cx="11091737" cy="12198718"/>
          </a:xfrm>
          <a:prstGeom prst="roundRect">
            <a:avLst>
              <a:gd name="adj" fmla="val 4550"/>
            </a:avLst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</a:ln>
          <a:effectLst>
            <a:outerShdw blurRad="698510" sx="102896" sy="102896" algn="ctr" rotWithShape="0">
              <a:sysClr val="window" lastClr="FFFFFF">
                <a:lumMod val="50000"/>
                <a:alpha val="2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AEF16EF-A637-E1DC-2EA3-BCCC4DDD5D0B}"/>
              </a:ext>
            </a:extLst>
          </p:cNvPr>
          <p:cNvSpPr/>
          <p:nvPr/>
        </p:nvSpPr>
        <p:spPr>
          <a:xfrm>
            <a:off x="825833" y="6094985"/>
            <a:ext cx="12051346" cy="16880727"/>
          </a:xfrm>
          <a:prstGeom prst="roundRect">
            <a:avLst>
              <a:gd name="adj" fmla="val 4550"/>
            </a:avLst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Title 11">
            <a:extLst>
              <a:ext uri="{FF2B5EF4-FFF2-40B4-BE49-F238E27FC236}">
                <a16:creationId xmlns:a16="http://schemas.microsoft.com/office/drawing/2014/main" xmlns="" id="{03FAB99E-6CB4-1AEF-3587-F5C5937A106C}"/>
              </a:ext>
            </a:extLst>
          </p:cNvPr>
          <p:cNvSpPr txBox="1"/>
          <p:nvPr/>
        </p:nvSpPr>
        <p:spPr>
          <a:xfrm>
            <a:off x="5295900" y="-4179"/>
            <a:ext cx="13807046" cy="776488"/>
          </a:xfrm>
          <a:prstGeom prst="rect">
            <a:avLst/>
          </a:prstGeom>
        </p:spPr>
        <p:txBody>
          <a:bodyPr lIns="98418" tIns="49209" rIns="98418" bIns="49209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ar-BH" sz="4000" dirty="0">
              <a:solidFill>
                <a:srgbClr val="212745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lvl="0"/>
            <a:r>
              <a:rPr lang="fa-IR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اولین همایش ملی محیط زیست، کشاورزی هوشمند، امنیت غذایی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xmlns="" id="{0B57E32F-E6D3-155F-1E3D-831F4B0C29A1}"/>
              </a:ext>
            </a:extLst>
          </p:cNvPr>
          <p:cNvSpPr txBox="1"/>
          <p:nvPr/>
        </p:nvSpPr>
        <p:spPr>
          <a:xfrm>
            <a:off x="706759" y="3382230"/>
            <a:ext cx="23497663" cy="2069149"/>
          </a:xfrm>
          <a:prstGeom prst="rect">
            <a:avLst/>
          </a:prstGeom>
        </p:spPr>
        <p:txBody>
          <a:bodyPr wrap="square" lIns="98418" tIns="49209" rIns="98418" bIns="49209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lnSpc>
                <a:spcPct val="150000"/>
              </a:lnSpc>
              <a:defRPr/>
            </a:pPr>
            <a:r>
              <a:rPr lang="ar-BH" sz="2800" b="1" baseline="30000" dirty="0">
                <a:solidFill>
                  <a:srgbClr val="212745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نويسنده اول1، نويسنده دوم2*، نويسنده سوم3 (</a:t>
            </a:r>
            <a:r>
              <a:rPr lang="en-US" sz="2800" b="1" baseline="30000" dirty="0">
                <a:solidFill>
                  <a:srgbClr val="212745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B </a:t>
            </a:r>
            <a:r>
              <a:rPr lang="en-US" sz="2800" b="1" baseline="30000" dirty="0" smtClean="0">
                <a:solidFill>
                  <a:srgbClr val="212745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Titr28 </a:t>
            </a:r>
            <a:r>
              <a:rPr lang="ar-BH" sz="2800" b="1" baseline="30000" dirty="0">
                <a:solidFill>
                  <a:srgbClr val="212745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پررنگ)</a:t>
            </a:r>
          </a:p>
          <a:p>
            <a:pPr lvl="0" algn="ctr" defTabSz="914400" rtl="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- نام موسسه و آدرس کوتاه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موسسه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(</a:t>
            </a:r>
            <a:r>
              <a:rPr lang="en-GB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B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تیتر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0) – حداکثر در يک خط</a:t>
            </a:r>
            <a:endParaRPr lang="en-GB" sz="2000" b="1" dirty="0">
              <a:solidFill>
                <a:prstClr val="black"/>
              </a:solidFill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lvl="0" algn="ctr" defTabSz="914400" rtl="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- نام موسسه و آدرس کوتاه 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موسسه 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(</a:t>
            </a:r>
            <a:r>
              <a:rPr lang="en-GB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B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تیتر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0) – حداکثر در يک خط</a:t>
            </a:r>
            <a:endParaRPr lang="en-GB" sz="2000" b="1" dirty="0">
              <a:solidFill>
                <a:prstClr val="black"/>
              </a:solidFill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lvl="0" algn="ctr" defTabSz="914400" rtl="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3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- نام موسسه و آدرس کوتاه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موسسه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(</a:t>
            </a:r>
            <a:r>
              <a:rPr lang="en-GB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B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تیتر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0) – حداکثر در يک خط</a:t>
            </a:r>
            <a:endParaRPr lang="en-GB" sz="2000" b="1" dirty="0">
              <a:solidFill>
                <a:prstClr val="black"/>
              </a:solidFill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lvl="0" algn="ctr" defTabSz="914400" rtl="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20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ایمیل نویسنده مسئول</a:t>
            </a:r>
            <a:r>
              <a:rPr lang="en-US" altLang="en-US" sz="200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(</a:t>
            </a:r>
            <a:r>
              <a:rPr lang="en-GB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B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تیتر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0) </a:t>
            </a:r>
            <a:r>
              <a:rPr lang="fa-IR" altLang="en-US" sz="2000" b="1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Lotus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887FF8-1CA4-65B7-09D6-6D01EF961014}"/>
              </a:ext>
            </a:extLst>
          </p:cNvPr>
          <p:cNvSpPr txBox="1"/>
          <p:nvPr/>
        </p:nvSpPr>
        <p:spPr>
          <a:xfrm>
            <a:off x="837388" y="33743947"/>
            <a:ext cx="22905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1. Add your Reference.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2. Add your Reference.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3. Add your Reference.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AFD91D6-8340-949C-2F9C-1F042CF4E6E4}"/>
              </a:ext>
            </a:extLst>
          </p:cNvPr>
          <p:cNvSpPr txBox="1"/>
          <p:nvPr/>
        </p:nvSpPr>
        <p:spPr>
          <a:xfrm>
            <a:off x="16624880" y="33044427"/>
            <a:ext cx="738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r" rtl="1"/>
            <a:r>
              <a:rPr lang="fa-IR" sz="3200" b="1" dirty="0" smtClean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منابع</a:t>
            </a:r>
            <a:endParaRPr lang="en-US" sz="3200" b="1" dirty="0">
              <a:solidFill>
                <a:srgbClr val="235078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EB11E36-C704-E913-30EB-66D42D9D53EB}"/>
              </a:ext>
            </a:extLst>
          </p:cNvPr>
          <p:cNvSpPr txBox="1"/>
          <p:nvPr/>
        </p:nvSpPr>
        <p:spPr>
          <a:xfrm>
            <a:off x="1740638" y="21271736"/>
            <a:ext cx="1079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Add your information, graphs and images to this section.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6587EA8-FE63-185C-A6DC-F13D567D75C7}"/>
              </a:ext>
            </a:extLst>
          </p:cNvPr>
          <p:cNvSpPr txBox="1"/>
          <p:nvPr/>
        </p:nvSpPr>
        <p:spPr>
          <a:xfrm>
            <a:off x="4490716" y="23648555"/>
            <a:ext cx="738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r" rtl="1"/>
            <a:r>
              <a:rPr lang="fa-IR" sz="3200" b="1" dirty="0" smtClean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نتیجه گیری</a:t>
            </a:r>
            <a:endParaRPr lang="en-US" sz="3200" b="1" dirty="0">
              <a:solidFill>
                <a:srgbClr val="235078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7DFB0C4-1E5B-B87B-1F99-D012E55E67DB}"/>
              </a:ext>
            </a:extLst>
          </p:cNvPr>
          <p:cNvSpPr txBox="1"/>
          <p:nvPr/>
        </p:nvSpPr>
        <p:spPr>
          <a:xfrm>
            <a:off x="1367700" y="20244165"/>
            <a:ext cx="1062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Add your information, graphs and images to this section.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6D77DE-ED45-CFCF-5412-ED7663DFC92A}"/>
              </a:ext>
            </a:extLst>
          </p:cNvPr>
          <p:cNvSpPr txBox="1"/>
          <p:nvPr/>
        </p:nvSpPr>
        <p:spPr>
          <a:xfrm>
            <a:off x="16757478" y="20313234"/>
            <a:ext cx="724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r" rtl="1"/>
            <a:r>
              <a:rPr lang="fa-IR" sz="3200" b="1" dirty="0" smtClean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هدف</a:t>
            </a:r>
            <a:endParaRPr lang="en-US" sz="3200" b="1" dirty="0">
              <a:solidFill>
                <a:srgbClr val="235078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3312361-7785-D908-1C8A-5EBC0C290A23}"/>
              </a:ext>
            </a:extLst>
          </p:cNvPr>
          <p:cNvSpPr/>
          <p:nvPr/>
        </p:nvSpPr>
        <p:spPr>
          <a:xfrm>
            <a:off x="24127105" y="5635586"/>
            <a:ext cx="704850" cy="70078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15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B Titr" panose="00000700000000000000" pitchFamily="2" charset="-78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C98A026E-1571-4A65-994C-D0AE612E4A37}"/>
              </a:ext>
            </a:extLst>
          </p:cNvPr>
          <p:cNvSpPr/>
          <p:nvPr/>
        </p:nvSpPr>
        <p:spPr>
          <a:xfrm>
            <a:off x="24079455" y="19576385"/>
            <a:ext cx="704850" cy="70078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15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B Titr" panose="00000700000000000000" pitchFamily="2" charset="-78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8B994C5-FD2B-D218-A24C-06C70ECC6D5A}"/>
              </a:ext>
            </a:extLst>
          </p:cNvPr>
          <p:cNvSpPr/>
          <p:nvPr/>
        </p:nvSpPr>
        <p:spPr>
          <a:xfrm>
            <a:off x="12322475" y="23006561"/>
            <a:ext cx="704850" cy="70078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15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B Titr" panose="00000700000000000000" pitchFamily="2" charset="-78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17E4CF6-56F1-25F1-8470-1E6E4A73AE41}"/>
              </a:ext>
            </a:extLst>
          </p:cNvPr>
          <p:cNvSpPr/>
          <p:nvPr/>
        </p:nvSpPr>
        <p:spPr>
          <a:xfrm>
            <a:off x="24006198" y="32500621"/>
            <a:ext cx="704850" cy="70078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15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B Titr" panose="00000700000000000000" pitchFamily="2" charset="-78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AED7E8-BD99-76D4-193D-E26961D33812}"/>
              </a:ext>
            </a:extLst>
          </p:cNvPr>
          <p:cNvSpPr txBox="1"/>
          <p:nvPr/>
        </p:nvSpPr>
        <p:spPr>
          <a:xfrm>
            <a:off x="1235102" y="6138688"/>
            <a:ext cx="1076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Add your information, graphs and images to this section.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5FA55B5-A799-C3CD-7549-8E84D3C81A0A}"/>
              </a:ext>
            </a:extLst>
          </p:cNvPr>
          <p:cNvSpPr txBox="1"/>
          <p:nvPr/>
        </p:nvSpPr>
        <p:spPr>
          <a:xfrm>
            <a:off x="23457375" y="6436817"/>
            <a:ext cx="738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fa-IR" sz="3200" b="1" dirty="0" smtClean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مقدمه</a:t>
            </a:r>
            <a:endParaRPr lang="en-US" sz="3200" b="1" dirty="0">
              <a:solidFill>
                <a:srgbClr val="235078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55EA8E9A-0674-8C37-89CB-5E88CF3E257B}"/>
              </a:ext>
            </a:extLst>
          </p:cNvPr>
          <p:cNvSpPr/>
          <p:nvPr/>
        </p:nvSpPr>
        <p:spPr>
          <a:xfrm>
            <a:off x="13619882" y="24219047"/>
            <a:ext cx="10965297" cy="8175083"/>
          </a:xfrm>
          <a:prstGeom prst="roundRect">
            <a:avLst>
              <a:gd name="adj" fmla="val 5620"/>
            </a:avLst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A4E1169-6969-A031-16ED-95259F6D3177}"/>
              </a:ext>
            </a:extLst>
          </p:cNvPr>
          <p:cNvSpPr txBox="1"/>
          <p:nvPr/>
        </p:nvSpPr>
        <p:spPr>
          <a:xfrm>
            <a:off x="-13902364" y="27285960"/>
            <a:ext cx="1079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Add your information, graphs and images to this section.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7449C07B-2C5E-D1E0-844A-16A578431EC6}"/>
              </a:ext>
            </a:extLst>
          </p:cNvPr>
          <p:cNvSpPr/>
          <p:nvPr/>
        </p:nvSpPr>
        <p:spPr>
          <a:xfrm>
            <a:off x="24007481" y="23904785"/>
            <a:ext cx="704850" cy="70078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15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B Titr" panose="00000700000000000000" pitchFamily="2" charset="-78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xmlns="" id="{B52F9D9C-A776-71CB-AA20-B54123F8B3A4}"/>
              </a:ext>
            </a:extLst>
          </p:cNvPr>
          <p:cNvSpPr/>
          <p:nvPr/>
        </p:nvSpPr>
        <p:spPr>
          <a:xfrm>
            <a:off x="13540822" y="18539904"/>
            <a:ext cx="11049134" cy="1038996"/>
          </a:xfrm>
          <a:prstGeom prst="roundRect">
            <a:avLst>
              <a:gd name="adj" fmla="val 36143"/>
            </a:avLst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</a:ln>
          <a:effectLst>
            <a:outerShdw blurRad="698510" sx="102896" sy="102896" algn="ctr" rotWithShape="0">
              <a:sysClr val="window" lastClr="FFFFFF">
                <a:lumMod val="50000"/>
                <a:alpha val="2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F8CF61F-4D90-C726-41FD-5EFE2C4E8F81}"/>
              </a:ext>
            </a:extLst>
          </p:cNvPr>
          <p:cNvSpPr txBox="1"/>
          <p:nvPr/>
        </p:nvSpPr>
        <p:spPr>
          <a:xfrm>
            <a:off x="13619882" y="18911722"/>
            <a:ext cx="1070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r" rtl="1"/>
            <a:r>
              <a:rPr lang="fa-IR" sz="3200" b="1" dirty="0" smtClean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کلمات کلیدی</a:t>
            </a:r>
            <a:r>
              <a:rPr lang="en-US" sz="3200" b="1" dirty="0" smtClean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:</a:t>
            </a:r>
            <a:endParaRPr lang="en-US" sz="3200" b="1" dirty="0">
              <a:solidFill>
                <a:srgbClr val="235078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xmlns="" id="{03FAB99E-6CB4-1AEF-3587-F5C5937A106C}"/>
              </a:ext>
            </a:extLst>
          </p:cNvPr>
          <p:cNvSpPr txBox="1"/>
          <p:nvPr/>
        </p:nvSpPr>
        <p:spPr>
          <a:xfrm>
            <a:off x="877329" y="2381441"/>
            <a:ext cx="23481294" cy="776488"/>
          </a:xfrm>
          <a:prstGeom prst="rect">
            <a:avLst/>
          </a:prstGeom>
        </p:spPr>
        <p:txBody>
          <a:bodyPr lIns="98418" tIns="49209" rIns="98418" bIns="49209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rtl="1" fontAlgn="base">
              <a:lnSpc>
                <a:spcPct val="125000"/>
              </a:lnSpc>
              <a:spcAft>
                <a:spcPct val="0"/>
              </a:spcAft>
              <a:defRPr/>
            </a:pPr>
            <a:r>
              <a:rPr lang="fa-IR" altLang="en-US" sz="3600" b="1" dirty="0">
                <a:solidFill>
                  <a:prstClr val="black"/>
                </a:solidFill>
                <a:latin typeface="Calibri"/>
                <a:ea typeface="+mn-ea"/>
                <a:cs typeface="B Titr" panose="00000700000000000000" pitchFamily="2" charset="-78"/>
              </a:rPr>
              <a:t>عنوان مقاله با فونت </a:t>
            </a:r>
            <a:r>
              <a:rPr lang="en-GB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lang="en-GB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Titr</a:t>
            </a:r>
            <a:r>
              <a:rPr lang="fa-IR" altLang="en-US" sz="3600" b="1" dirty="0" smtClean="0">
                <a:solidFill>
                  <a:prstClr val="black"/>
                </a:solidFill>
                <a:latin typeface="Calibri"/>
                <a:ea typeface="+mn-ea"/>
                <a:cs typeface="B Titr" panose="00000700000000000000" pitchFamily="2" charset="-78"/>
              </a:rPr>
              <a:t> </a:t>
            </a:r>
            <a:r>
              <a:rPr lang="fa-IR" altLang="en-US" sz="3600" b="1" dirty="0">
                <a:solidFill>
                  <a:prstClr val="black"/>
                </a:solidFill>
                <a:latin typeface="Calibri"/>
                <a:ea typeface="+mn-ea"/>
                <a:cs typeface="B Titr" panose="00000700000000000000" pitchFamily="2" charset="-78"/>
              </a:rPr>
              <a:t>36 پررنگ</a:t>
            </a:r>
            <a:r>
              <a:rPr lang="en-US" altLang="en-US" sz="3600" b="1" dirty="0">
                <a:solidFill>
                  <a:prstClr val="black"/>
                </a:solidFill>
                <a:latin typeface="Calibri"/>
                <a:ea typeface="+mn-ea"/>
                <a:cs typeface="B Titr" panose="00000700000000000000" pitchFamily="2" charset="-78"/>
              </a:rPr>
              <a:t> </a:t>
            </a:r>
            <a:r>
              <a:rPr lang="fa-IR" altLang="en-US" sz="3600" b="1" dirty="0">
                <a:solidFill>
                  <a:prstClr val="black"/>
                </a:solidFill>
                <a:latin typeface="Calibri"/>
                <a:ea typeface="+mn-ea"/>
                <a:cs typeface="B Titr" panose="00000700000000000000" pitchFamily="2" charset="-78"/>
              </a:rPr>
              <a:t>(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Bold</a:t>
            </a:r>
            <a:r>
              <a:rPr lang="fa-IR" altLang="en-US" sz="3600" b="1" dirty="0">
                <a:solidFill>
                  <a:prstClr val="black"/>
                </a:solidFill>
                <a:latin typeface="Calibri"/>
                <a:ea typeface="+mn-ea"/>
                <a:cs typeface="B Titr" panose="00000700000000000000" pitchFamily="2" charset="-78"/>
              </a:rPr>
              <a:t>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C6D77DE-ED45-CFCF-5412-ED7663DFC92A}"/>
              </a:ext>
            </a:extLst>
          </p:cNvPr>
          <p:cNvSpPr txBox="1"/>
          <p:nvPr/>
        </p:nvSpPr>
        <p:spPr>
          <a:xfrm>
            <a:off x="16878385" y="24607053"/>
            <a:ext cx="724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r" rtl="1"/>
            <a:r>
              <a:rPr lang="fa-IR" sz="3200" b="1" dirty="0" smtClean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نتایج و بحث</a:t>
            </a:r>
            <a:endParaRPr lang="en-US" sz="3200" b="1" dirty="0">
              <a:solidFill>
                <a:srgbClr val="235078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885" y="609600"/>
            <a:ext cx="2656115" cy="2569029"/>
          </a:xfrm>
          <a:prstGeom prst="rect">
            <a:avLst/>
          </a:prstGeom>
          <a:noFill/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87" y="4234179"/>
            <a:ext cx="3281313" cy="2863308"/>
          </a:xfrm>
          <a:prstGeom prst="rect">
            <a:avLst/>
          </a:prstGeom>
        </p:spPr>
      </p:pic>
      <p:pic>
        <p:nvPicPr>
          <p:cNvPr id="62" name="Picture 61" descr="ar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39" y="609600"/>
            <a:ext cx="2492375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1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5">
      <a:dk1>
        <a:srgbClr val="74A50F"/>
      </a:dk1>
      <a:lt1>
        <a:sysClr val="window" lastClr="FFFFFF"/>
      </a:lt1>
      <a:dk2>
        <a:srgbClr val="00B050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312</TotalTime>
  <Words>180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B Lotus</vt:lpstr>
      <vt:lpstr>B Titr</vt:lpstr>
      <vt:lpstr>Calibri</vt:lpstr>
      <vt:lpstr>Century Gothic</vt:lpstr>
      <vt:lpstr>Open Sans</vt:lpstr>
      <vt:lpstr>Times New Roman</vt:lpstr>
      <vt:lpstr>Trebuchet MS</vt:lpstr>
      <vt:lpstr>Verdana</vt:lpstr>
      <vt:lpstr>Wingdings 2</vt:lpstr>
      <vt:lpstr>Verve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 Reza</dc:creator>
  <cp:lastModifiedBy>DearUser</cp:lastModifiedBy>
  <cp:revision>31</cp:revision>
  <dcterms:created xsi:type="dcterms:W3CDTF">2025-04-09T15:49:42Z</dcterms:created>
  <dcterms:modified xsi:type="dcterms:W3CDTF">2025-10-23T12:33:41Z</dcterms:modified>
</cp:coreProperties>
</file>